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8553CF-DD7D-4D15-B5EB-892364700C00}" v="6" dt="2020-05-08T19:42:52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0D81-19C9-4865-9D01-5525BF9FA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E1CFA-DC91-40BE-B5FD-3178B98E4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BDC6A-3DF5-48DD-8CCB-9B58A269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40A27-BC22-4D6D-A1F1-70C0482A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FC9CF-3EEF-4770-BECA-71FBDFC0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179E-C825-4C68-90A8-621CC04D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A1DF76-B23B-44BD-A647-3DB93FDB4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BC831-5D26-476E-81BA-CC254157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404A9-B42F-4CC5-8253-79DB91CCC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C6682-C768-429E-8197-2489BE234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2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B3040C-12C4-49FA-B794-C567219D7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7F997-83B9-41B1-920D-E7A23ADA0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A118A-5D61-4EED-B57D-059C3815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DF288-B6BF-41AE-9BD6-447007904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4B5C5-F583-41E4-AE34-98C37940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2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5214B-2699-4B2E-A6C8-9502B72B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0E878-9788-4D06-BB57-EC5AE6808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A8925-C95B-4916-8D6C-1E7E04BB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A25C3-5EBB-4164-9022-FFB947EF2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042CE-5ED1-4E1F-B9BA-3B3D43C3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1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BA987-A49D-4224-9CE9-84CD361A5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54743-F4BE-4A42-A6D3-6A9B575AE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A4ECA-C98F-47FD-95C3-FC096F92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EFFF7-FB8E-4B98-BBB0-0D003E2F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1504E-11A8-498E-8EE6-BD158B39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8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58EF-C6EF-4E81-B82D-DDF95DFF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D56F0-2EE7-496B-8AB1-734DDD931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67191-EFE4-4C2B-80F8-D9FCEDAC3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598CF-1BCB-4F9F-B331-49520D78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A4F41-5A04-4D7E-B16C-9A0C33DC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2326F-354D-412A-A2A1-BB5965FB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0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CBB5-8FE0-447C-8988-520E312F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81EEE-D4D6-4180-B22D-27618FEC7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1DC94-7ADA-473F-8AAD-83FF6E63E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0C30E-5E2E-4B29-9392-462CE1A13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0542FF-EDA2-4D41-9D51-46F215616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3BE0A9-F7F3-4049-A633-26B5ED01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FA038F-1548-46A5-88F4-EFFA022D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3F059-85C5-485A-9AA1-AF0559F7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1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CB5CE-7FAA-476A-BFC5-0AA5F778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5F7CC-608F-44A2-B385-033AFDBF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0A3D2-9A72-410B-8B82-B06150EF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4F030-F74F-4DFC-B20A-040F234E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5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0610AC-930F-46FE-9915-2B819D9A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EB5B1B-14FF-435C-89BA-EDDE7ED9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9622B-EDCA-4E58-B57D-6B80AE55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5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703C-3F41-41FA-82A7-4B29A5062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ECA29-3944-4EEC-A94B-F4E8B260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B0DDC-1065-4DE8-9271-78F00547F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51E69-277B-4D4D-A4A4-142BD69F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EACC3-31AF-46AB-BEA9-B20D9D84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A3C63-AEC5-471B-BAF0-3A87BE12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9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A2510-BEC3-4EEF-AB3A-854802764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29448-BC46-4508-84FD-89007A5A6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0FCCD-B1A1-429B-8C6D-76015BF85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CF9A4-64D2-468F-BA6F-4FC6352B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522F8-2532-4F8E-A6ED-CB9625CBB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6C414-ECB2-4828-BE4F-CAB8E758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6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A5A54-4358-4B2C-845C-11AE1521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0B0D8-3D88-4D10-A95E-70097A278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A524D-1B11-4712-A6AB-769F101CB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63DC6-0C16-4F95-9502-38150982ECB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C0DEE-783C-4C0A-997E-84C5227DD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8BBCE-16BA-4CC1-BE42-E0A50CB16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A3AD-EE3E-4526-AD29-FCD68C4F1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2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m219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BE44-17C6-4E1F-B465-09C2F5987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Animal Research Report: 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9AD5C-2515-4E09-B5D5-155BDD3FB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C0066"/>
                </a:solidFill>
                <a:latin typeface="+mj-lt"/>
              </a:rPr>
              <a:t>Using your notes from last week</a:t>
            </a:r>
            <a:r>
              <a:rPr lang="en-US" dirty="0">
                <a:latin typeface="+mj-lt"/>
              </a:rPr>
              <a:t>, you will make a PowerPoint displaying the information that you learned about the animal that you researched.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The following is a template that you can use, or you can change it to fit your needs, but you must include all of the information that is asked for.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sz="3500" b="1" u="sng" dirty="0">
                <a:latin typeface="+mj-lt"/>
              </a:rPr>
              <a:t>In the following slides, you may keep anything that is black, you must change anything that is </a:t>
            </a:r>
            <a:r>
              <a:rPr lang="en-US" sz="3500" b="1" u="sng" dirty="0">
                <a:solidFill>
                  <a:srgbClr val="00B050"/>
                </a:solidFill>
                <a:latin typeface="+mj-lt"/>
              </a:rPr>
              <a:t>green! </a:t>
            </a:r>
          </a:p>
        </p:txBody>
      </p:sp>
    </p:spTree>
    <p:extLst>
      <p:ext uri="{BB962C8B-B14F-4D97-AF65-F5344CB8AC3E}">
        <p14:creationId xmlns:p14="http://schemas.microsoft.com/office/powerpoint/2010/main" val="320884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ED1E-0797-4938-B247-2AAB8677C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704" y="207963"/>
            <a:ext cx="11526591" cy="1826899"/>
          </a:xfrm>
        </p:spPr>
        <p:txBody>
          <a:bodyPr>
            <a:normAutofit/>
          </a:bodyPr>
          <a:lstStyle/>
          <a:p>
            <a:r>
              <a:rPr lang="en-US" sz="5400" dirty="0"/>
              <a:t>Save Your PowerPoint and Email it to Your Teacher!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5F659-4B39-47CB-A5DA-F5DB1A1BD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123" y="2382592"/>
            <a:ext cx="11526591" cy="2875208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>
                <a:latin typeface="+mj-lt"/>
              </a:rPr>
              <a:t>Click “File” and “Save As” then save this PowerPoint to your documents. Name it after your animal. </a:t>
            </a:r>
          </a:p>
          <a:p>
            <a:pPr algn="l"/>
            <a:endParaRPr lang="en-US" dirty="0">
              <a:latin typeface="+mj-lt"/>
            </a:endParaRPr>
          </a:p>
          <a:p>
            <a:pPr algn="l"/>
            <a:r>
              <a:rPr lang="en-US" dirty="0">
                <a:latin typeface="+mj-lt"/>
              </a:rPr>
              <a:t>Then create an email to your teacher and attach it! You will not get credit for the project if do not complete this step. </a:t>
            </a:r>
          </a:p>
          <a:p>
            <a:pPr algn="l"/>
            <a:endParaRPr lang="en-US" dirty="0">
              <a:latin typeface="+mj-lt"/>
            </a:endParaRPr>
          </a:p>
          <a:p>
            <a:pPr algn="l"/>
            <a:r>
              <a:rPr lang="en-US" dirty="0">
                <a:latin typeface="+mj-lt"/>
              </a:rPr>
              <a:t>If you’re not sure how to complete any of these steps, see the how-to video on today’s Science section at </a:t>
            </a:r>
            <a:r>
              <a:rPr lang="en-US" dirty="0">
                <a:latin typeface="+mj-lt"/>
                <a:hlinkClick r:id="rId2"/>
              </a:rPr>
              <a:t>www.rm219.weebly.com</a:t>
            </a:r>
            <a:endParaRPr lang="en-US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723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B72E-9AB2-48B5-BCC9-E1F51237A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Your Animal </a:t>
            </a:r>
            <a:r>
              <a:rPr lang="en-US" dirty="0"/>
              <a:t>Research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F47FFC-0384-491B-9DC4-52EC831CB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49040"/>
            <a:ext cx="9144000" cy="150876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By: </a:t>
            </a:r>
            <a:r>
              <a:rPr lang="en-US" sz="4000" dirty="0">
                <a:solidFill>
                  <a:srgbClr val="00B050"/>
                </a:solidFill>
                <a:latin typeface="+mj-lt"/>
              </a:rPr>
              <a:t>Your Name</a:t>
            </a:r>
          </a:p>
        </p:txBody>
      </p:sp>
    </p:spTree>
    <p:extLst>
      <p:ext uri="{BB962C8B-B14F-4D97-AF65-F5344CB8AC3E}">
        <p14:creationId xmlns:p14="http://schemas.microsoft.com/office/powerpoint/2010/main" val="90609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5918-07FD-45D9-8B49-D516F9CF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Habitat and Shelter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F22E1-329C-420F-B447-51EEB63DC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2920" y="1825625"/>
            <a:ext cx="5593080" cy="466725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Describe at least 3 details about your animal’s habitat and shelter</a:t>
            </a: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Remember to use last week’s notes for help! </a:t>
            </a: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69F7D2A-660D-4107-B924-055DC4957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9460" y="3154680"/>
            <a:ext cx="4244340" cy="30222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Use Google images to paste a picture of your animal in their habitat</a:t>
            </a:r>
          </a:p>
        </p:txBody>
      </p:sp>
    </p:spTree>
    <p:extLst>
      <p:ext uri="{BB962C8B-B14F-4D97-AF65-F5344CB8AC3E}">
        <p14:creationId xmlns:p14="http://schemas.microsoft.com/office/powerpoint/2010/main" val="15939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5918-07FD-45D9-8B49-D516F9CF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Anatomy 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F22E1-329C-420F-B447-51EEB63DC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0" y="1690688"/>
            <a:ext cx="5974080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Describe your animal’s anatomy. Be sure to include all important and unique body parts and how they use them. (scales, claws, tusks, flippers)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BAF9787-AC4B-4CD4-A8A2-4AAF45920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475411"/>
            <a:ext cx="4244340" cy="30222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Use Google images to paste a different picture of your animal</a:t>
            </a:r>
          </a:p>
        </p:txBody>
      </p:sp>
    </p:spTree>
    <p:extLst>
      <p:ext uri="{BB962C8B-B14F-4D97-AF65-F5344CB8AC3E}">
        <p14:creationId xmlns:p14="http://schemas.microsoft.com/office/powerpoint/2010/main" val="222804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5918-07FD-45D9-8B49-D516F9CF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Predators and Prey 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046CA64-233E-45FA-AA11-313A779BB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980418"/>
              </p:ext>
            </p:extLst>
          </p:nvPr>
        </p:nvGraphicFramePr>
        <p:xfrm>
          <a:off x="502920" y="1690688"/>
          <a:ext cx="11201400" cy="432911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600700">
                  <a:extLst>
                    <a:ext uri="{9D8B030D-6E8A-4147-A177-3AD203B41FA5}">
                      <a16:colId xmlns:a16="http://schemas.microsoft.com/office/drawing/2014/main" val="408953452"/>
                    </a:ext>
                  </a:extLst>
                </a:gridCol>
                <a:gridCol w="5600700">
                  <a:extLst>
                    <a:ext uri="{9D8B030D-6E8A-4147-A177-3AD203B41FA5}">
                      <a16:colId xmlns:a16="http://schemas.microsoft.com/office/drawing/2014/main" val="598820347"/>
                    </a:ext>
                  </a:extLst>
                </a:gridCol>
              </a:tblGrid>
              <a:tr h="4918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This Animal Eats: 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Some Dangers That This Animal Faces Are: </a:t>
                      </a:r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52905"/>
                  </a:ext>
                </a:extLst>
              </a:tr>
              <a:tr h="338423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List at least 2 things</a:t>
                      </a:r>
                      <a:endParaRPr lang="en-US" sz="3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rgbClr val="00B050"/>
                          </a:solidFill>
                        </a:rPr>
                        <a:t>List at least 2 things</a:t>
                      </a:r>
                    </a:p>
                    <a:p>
                      <a:pPr algn="ctr"/>
                      <a:endParaRPr lang="en-US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31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5918-07FD-45D9-8B49-D516F9CF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" y="365125"/>
            <a:ext cx="115900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/>
              <a:t>Traits That Help </a:t>
            </a:r>
            <a:r>
              <a:rPr lang="en-US" sz="6600" dirty="0">
                <a:solidFill>
                  <a:srgbClr val="00B050"/>
                </a:solidFill>
              </a:rPr>
              <a:t>Animal’s Name </a:t>
            </a:r>
            <a:r>
              <a:rPr lang="en-US" sz="6600" dirty="0"/>
              <a:t>Survive in their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F22E1-329C-420F-B447-51EEB63DC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9110" y="2011680"/>
            <a:ext cx="6038850" cy="448119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List at least </a:t>
            </a:r>
            <a:r>
              <a:rPr lang="en-US" b="1" u="sng" dirty="0">
                <a:solidFill>
                  <a:srgbClr val="00B050"/>
                </a:solidFill>
                <a:latin typeface="+mj-lt"/>
              </a:rPr>
              <a:t>three traits 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that help the animal survive in their environment. Make sure to describe how each trait does this.</a:t>
            </a: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Example: A dolphin’s tale is specially shaped to help them move quickly through the water.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E0B0C-6D86-4435-884F-12CB26192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9460" y="3154680"/>
            <a:ext cx="4244340" cy="30222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Use Google images to paste at least one picture of one(or more!) of your animal’s traits. </a:t>
            </a:r>
          </a:p>
        </p:txBody>
      </p:sp>
    </p:spTree>
    <p:extLst>
      <p:ext uri="{BB962C8B-B14F-4D97-AF65-F5344CB8AC3E}">
        <p14:creationId xmlns:p14="http://schemas.microsoft.com/office/powerpoint/2010/main" val="411092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5918-07FD-45D9-8B49-D516F9CF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" y="365125"/>
            <a:ext cx="11658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/>
              <a:t>Traits That Help </a:t>
            </a:r>
            <a:r>
              <a:rPr lang="en-US" sz="6600" dirty="0">
                <a:solidFill>
                  <a:srgbClr val="00B050"/>
                </a:solidFill>
              </a:rPr>
              <a:t>Animal’s Name </a:t>
            </a:r>
            <a:r>
              <a:rPr lang="en-US" sz="6600" dirty="0"/>
              <a:t>Find 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F22E1-329C-420F-B447-51EEB63DC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0" y="2141537"/>
            <a:ext cx="5974080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List at least </a:t>
            </a:r>
            <a:r>
              <a:rPr lang="en-US" b="1" u="sng" dirty="0">
                <a:solidFill>
                  <a:srgbClr val="00B050"/>
                </a:solidFill>
                <a:latin typeface="+mj-lt"/>
              </a:rPr>
              <a:t>three traits 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that help the animal find food. Make sure to describe how each trait does this.</a:t>
            </a: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Example: A leopard’s spots help it blend in with its surroundings and sneak up on its prey!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E0B0C-6D86-4435-884F-12CB26192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766060"/>
            <a:ext cx="4244340" cy="26114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Use Google images to paste a picture of your animal’s traits, using that trait to hunt, or of their food.</a:t>
            </a:r>
          </a:p>
        </p:txBody>
      </p:sp>
    </p:spTree>
    <p:extLst>
      <p:ext uri="{BB962C8B-B14F-4D97-AF65-F5344CB8AC3E}">
        <p14:creationId xmlns:p14="http://schemas.microsoft.com/office/powerpoint/2010/main" val="245167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5918-07FD-45D9-8B49-D516F9CF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" y="365125"/>
            <a:ext cx="115900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/>
              <a:t>Traits That Protect the </a:t>
            </a:r>
            <a:r>
              <a:rPr lang="en-US" sz="6600" dirty="0">
                <a:solidFill>
                  <a:srgbClr val="00B050"/>
                </a:solidFill>
              </a:rPr>
              <a:t>Animal’s Name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F22E1-329C-420F-B447-51EEB63DC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9110" y="2011680"/>
            <a:ext cx="6038850" cy="448119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List at least </a:t>
            </a:r>
            <a:r>
              <a:rPr lang="en-US" b="1" u="sng" dirty="0">
                <a:solidFill>
                  <a:srgbClr val="00B050"/>
                </a:solidFill>
                <a:latin typeface="+mj-lt"/>
              </a:rPr>
              <a:t>three traits 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that the animal uses for protection. Make sure to describe how each trait does this.</a:t>
            </a: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Example: Large spots on the wings of the giant owl butterfly look like the eyes of an owl, scaring away smaller  birds that may try to eat it.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E0B0C-6D86-4435-884F-12CB26192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9460" y="3154680"/>
            <a:ext cx="4244340" cy="30222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+mj-lt"/>
              </a:rPr>
              <a:t>Use Google images to paste at least one picture of one(or more!) of your animal’s traits. </a:t>
            </a:r>
          </a:p>
        </p:txBody>
      </p:sp>
    </p:spTree>
    <p:extLst>
      <p:ext uri="{BB962C8B-B14F-4D97-AF65-F5344CB8AC3E}">
        <p14:creationId xmlns:p14="http://schemas.microsoft.com/office/powerpoint/2010/main" val="270482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AE95-7E0D-4DFE-80DB-0797E48E0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Other Interesting Facts!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21597-7617-40F6-961E-53FB0A304F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00B050"/>
                </a:solidFill>
                <a:latin typeface="+mj-lt"/>
              </a:rPr>
              <a:t>List 2-3 interesting facts that you haven’t already shared about your animals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B61E8-EF60-47BF-A16F-9FF4359B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819"/>
            <a:ext cx="5181600" cy="304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00B050"/>
                </a:solidFill>
                <a:latin typeface="+mj-lt"/>
              </a:rPr>
              <a:t>Use google images to paste an interesting picture of your animal. </a:t>
            </a:r>
          </a:p>
        </p:txBody>
      </p:sp>
    </p:spTree>
    <p:extLst>
      <p:ext uri="{BB962C8B-B14F-4D97-AF65-F5344CB8AC3E}">
        <p14:creationId xmlns:p14="http://schemas.microsoft.com/office/powerpoint/2010/main" val="95581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63BE89DD37B41A0D788ED4623B8F0" ma:contentTypeVersion="13" ma:contentTypeDescription="Create a new document." ma:contentTypeScope="" ma:versionID="fc6dd2b00811f28de37de170c75d8834">
  <xsd:schema xmlns:xsd="http://www.w3.org/2001/XMLSchema" xmlns:xs="http://www.w3.org/2001/XMLSchema" xmlns:p="http://schemas.microsoft.com/office/2006/metadata/properties" xmlns:ns3="ee9ff836-a42d-4558-a724-8e8269bf485c" xmlns:ns4="f5503f27-19e8-4b98-a5f8-83786e3cef0e" targetNamespace="http://schemas.microsoft.com/office/2006/metadata/properties" ma:root="true" ma:fieldsID="fe7ec064e7b69d5eef2e50474b294a44" ns3:_="" ns4:_="">
    <xsd:import namespace="ee9ff836-a42d-4558-a724-8e8269bf485c"/>
    <xsd:import namespace="f5503f27-19e8-4b98-a5f8-83786e3cef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9ff836-a42d-4558-a724-8e8269bf48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503f27-19e8-4b98-a5f8-83786e3ce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6878BB-69E5-4DC0-B542-3E99C69339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53EFE6-7679-46F3-8CC1-75485C4C4BE3}">
  <ds:schemaRefs>
    <ds:schemaRef ds:uri="ee9ff836-a42d-4558-a724-8e8269bf485c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f5503f27-19e8-4b98-a5f8-83786e3cef0e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812A84A-D803-4514-8540-0DB8F576B8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9ff836-a42d-4558-a724-8e8269bf485c"/>
    <ds:schemaRef ds:uri="f5503f27-19e8-4b98-a5f8-83786e3cef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531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Animal Research Report: Final Project</vt:lpstr>
      <vt:lpstr>Your Animal Research Report</vt:lpstr>
      <vt:lpstr>Habitat and Shelter</vt:lpstr>
      <vt:lpstr>Anatomy </vt:lpstr>
      <vt:lpstr>Predators and Prey </vt:lpstr>
      <vt:lpstr>Traits That Help Animal’s Name Survive in their Environment</vt:lpstr>
      <vt:lpstr>Traits That Help Animal’s Name Find Food</vt:lpstr>
      <vt:lpstr>Traits That Protect the Animal’s Name</vt:lpstr>
      <vt:lpstr>Other Interesting Facts! </vt:lpstr>
      <vt:lpstr>Save Your PowerPoint and Email it to Your Teacher!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Animal Research Report</dc:title>
  <dc:creator>Kaylie Heier</dc:creator>
  <cp:lastModifiedBy>Kaylie Heier</cp:lastModifiedBy>
  <cp:revision>9</cp:revision>
  <dcterms:created xsi:type="dcterms:W3CDTF">2020-05-01T18:26:38Z</dcterms:created>
  <dcterms:modified xsi:type="dcterms:W3CDTF">2020-05-08T19:54:23Z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0x010100E5D63BE89DD37B41A0D788ED4623B8F0</vt:lpwstr>
  </property>
</Properties>
</file>